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82" r:id="rId2"/>
    <p:sldId id="342" r:id="rId3"/>
    <p:sldId id="343" r:id="rId4"/>
    <p:sldId id="361" r:id="rId5"/>
    <p:sldId id="350" r:id="rId6"/>
    <p:sldId id="359" r:id="rId7"/>
    <p:sldId id="360" r:id="rId8"/>
    <p:sldId id="348" r:id="rId9"/>
    <p:sldId id="349" r:id="rId10"/>
    <p:sldId id="347" r:id="rId11"/>
    <p:sldId id="351" r:id="rId12"/>
    <p:sldId id="357" r:id="rId13"/>
    <p:sldId id="352" r:id="rId14"/>
    <p:sldId id="353" r:id="rId15"/>
    <p:sldId id="354" r:id="rId16"/>
    <p:sldId id="355" r:id="rId17"/>
    <p:sldId id="358" r:id="rId18"/>
    <p:sldId id="344" r:id="rId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93" autoAdjust="0"/>
    <p:restoredTop sz="94660"/>
  </p:normalViewPr>
  <p:slideViewPr>
    <p:cSldViewPr>
      <p:cViewPr>
        <p:scale>
          <a:sx n="66" d="100"/>
          <a:sy n="66" d="100"/>
        </p:scale>
        <p:origin x="1332" y="-102"/>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71"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26319" y="2743200"/>
            <a:ext cx="7519987" cy="1012825"/>
          </a:xfrm>
        </p:spPr>
        <p:txBody>
          <a:bodyPr/>
          <a:lstStyle/>
          <a:p>
            <a:pPr eaLnBrk="1" hangingPunct="1"/>
            <a:r>
              <a:rPr lang="en-US" altLang="en-US" sz="4000" dirty="0"/>
              <a:t>SỬA </a:t>
            </a:r>
            <a:r>
              <a:rPr lang="en-US" altLang="en-US" sz="4000"/>
              <a:t>CHỮA MAINBOARD</a:t>
            </a:r>
            <a:endParaRPr lang="en-US" altLang="en-US" sz="4000" dirty="0"/>
          </a:p>
        </p:txBody>
      </p:sp>
      <p:sp>
        <p:nvSpPr>
          <p:cNvPr id="3077" name="Rectangle 6"/>
          <p:cNvSpPr>
            <a:spLocks noChangeArrowheads="1"/>
          </p:cNvSpPr>
          <p:nvPr/>
        </p:nvSpPr>
        <p:spPr bwMode="auto">
          <a:xfrm>
            <a:off x="1524000" y="5486400"/>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a:t>Trình bày: Nguyễn Văn Đôn</a:t>
            </a:r>
            <a:r>
              <a:rPr lang="en-US" altLang="en-US"/>
              <a:t> </a:t>
            </a:r>
          </a:p>
        </p:txBody>
      </p:sp>
      <p:pic>
        <p:nvPicPr>
          <p:cNvPr id="3" name="Picture 2">
            <a:extLst>
              <a:ext uri="{FF2B5EF4-FFF2-40B4-BE49-F238E27FC236}">
                <a16:creationId xmlns:a16="http://schemas.microsoft.com/office/drawing/2014/main" id="{B834AFDF-457B-491E-8F65-8B56315B42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228600"/>
            <a:ext cx="3821695" cy="12231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5715000" cy="563563"/>
          </a:xfrm>
        </p:spPr>
        <p:txBody>
          <a:bodyPr/>
          <a:lstStyle/>
          <a:p>
            <a:pPr algn="l" eaLnBrk="1" hangingPunct="1"/>
            <a:r>
              <a:rPr lang="en-US" altLang="en-US" sz="3200" dirty="0" err="1"/>
              <a:t>Quản</a:t>
            </a:r>
            <a:r>
              <a:rPr lang="en-US" altLang="en-US" sz="3200" dirty="0"/>
              <a:t> </a:t>
            </a:r>
            <a:r>
              <a:rPr lang="en-US" altLang="en-US" sz="3200" dirty="0" err="1"/>
              <a:t>lý</a:t>
            </a:r>
            <a:r>
              <a:rPr lang="en-US" altLang="en-US" sz="3200" dirty="0"/>
              <a:t> CPU</a:t>
            </a:r>
          </a:p>
        </p:txBody>
      </p:sp>
      <p:grpSp>
        <p:nvGrpSpPr>
          <p:cNvPr id="4099" name="Group 3"/>
          <p:cNvGrpSpPr>
            <a:grpSpLocks/>
          </p:cNvGrpSpPr>
          <p:nvPr/>
        </p:nvGrpSpPr>
        <p:grpSpPr bwMode="auto">
          <a:xfrm>
            <a:off x="685800" y="19812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8956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5431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20574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dirty="0"/>
              <a:t>CPU </a:t>
            </a:r>
            <a:r>
              <a:rPr lang="en-US" altLang="en-US" sz="2400" dirty="0" err="1"/>
              <a:t>hỗ</a:t>
            </a:r>
            <a:r>
              <a:rPr lang="en-US" altLang="en-US" sz="2400" dirty="0"/>
              <a:t> </a:t>
            </a:r>
            <a:r>
              <a:rPr lang="en-US" altLang="en-US" sz="2400" dirty="0" err="1"/>
              <a:t>trợ</a:t>
            </a:r>
            <a:r>
              <a:rPr lang="en-US" altLang="en-US" sz="2400" dirty="0"/>
              <a:t> </a:t>
            </a:r>
            <a:r>
              <a:rPr lang="en-US" altLang="en-US" sz="2400" dirty="0" err="1"/>
              <a:t>ảo</a:t>
            </a:r>
            <a:r>
              <a:rPr lang="en-US" altLang="en-US" sz="2400" dirty="0"/>
              <a:t> </a:t>
            </a:r>
            <a:r>
              <a:rPr lang="en-US" altLang="en-US" sz="2400" dirty="0" err="1"/>
              <a:t>hóa</a:t>
            </a:r>
            <a:endParaRPr lang="en-US" altLang="en-US" sz="2400" dirty="0"/>
          </a:p>
        </p:txBody>
      </p:sp>
      <p:sp>
        <p:nvSpPr>
          <p:cNvPr id="4103" name="Text Box 13"/>
          <p:cNvSpPr txBox="1">
            <a:spLocks noChangeArrowheads="1"/>
          </p:cNvSpPr>
          <p:nvPr/>
        </p:nvSpPr>
        <p:spPr bwMode="gray">
          <a:xfrm>
            <a:off x="882650" y="20796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505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971800"/>
            <a:ext cx="563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Điều chỉnh người dùng và môi trường</a:t>
            </a:r>
          </a:p>
        </p:txBody>
      </p:sp>
      <p:sp>
        <p:nvSpPr>
          <p:cNvPr id="4106" name="Text Box 16"/>
          <p:cNvSpPr txBox="1">
            <a:spLocks noChangeArrowheads="1"/>
          </p:cNvSpPr>
          <p:nvPr/>
        </p:nvSpPr>
        <p:spPr bwMode="gray">
          <a:xfrm>
            <a:off x="882650" y="2994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787775"/>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7244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4397375"/>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8862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Sử dụng hệ thống log file</a:t>
            </a:r>
          </a:p>
        </p:txBody>
      </p:sp>
      <p:sp>
        <p:nvSpPr>
          <p:cNvPr id="4111" name="Text Box 27"/>
          <p:cNvSpPr txBox="1">
            <a:spLocks noChangeArrowheads="1"/>
          </p:cNvSpPr>
          <p:nvPr/>
        </p:nvSpPr>
        <p:spPr bwMode="gray">
          <a:xfrm>
            <a:off x="882650" y="38862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53340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7958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Bảo trì hệ thống thời gian</a:t>
            </a:r>
          </a:p>
        </p:txBody>
      </p:sp>
      <p:sp>
        <p:nvSpPr>
          <p:cNvPr id="4114" name="Text Box 30"/>
          <p:cNvSpPr txBox="1">
            <a:spLocks noChangeArrowheads="1"/>
          </p:cNvSpPr>
          <p:nvPr/>
        </p:nvSpPr>
        <p:spPr bwMode="gray">
          <a:xfrm>
            <a:off x="882650" y="48228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56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a:t>
            </a:r>
          </a:p>
        </p:txBody>
      </p:sp>
      <p:grpSp>
        <p:nvGrpSpPr>
          <p:cNvPr id="4116" name="Group 17"/>
          <p:cNvGrpSpPr>
            <a:grpSpLocks/>
          </p:cNvGrpSpPr>
          <p:nvPr/>
        </p:nvGrpSpPr>
        <p:grpSpPr bwMode="auto">
          <a:xfrm>
            <a:off x="685800" y="5583238"/>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6192838"/>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5681663"/>
            <a:ext cx="169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Lập lịch</a:t>
            </a:r>
          </a:p>
        </p:txBody>
      </p:sp>
      <p:sp>
        <p:nvSpPr>
          <p:cNvPr id="4119" name="Text Box 27"/>
          <p:cNvSpPr txBox="1">
            <a:spLocks noChangeArrowheads="1"/>
          </p:cNvSpPr>
          <p:nvPr/>
        </p:nvSpPr>
        <p:spPr bwMode="gray">
          <a:xfrm>
            <a:off x="882650" y="568166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Bài 1: </a:t>
            </a:r>
            <a:r>
              <a:rPr lang="en-US" altLang="en-US" sz="3200"/>
              <a:t>Các </a:t>
            </a:r>
            <a:r>
              <a:rPr lang="vi-VN" altLang="en-US" sz="3200"/>
              <a:t>thành phần cơ bản</a:t>
            </a:r>
            <a:endParaRPr lang="en-US" altLang="en-US" sz="3200" dirty="0"/>
          </a:p>
        </p:txBody>
      </p:sp>
      <p:pic>
        <p:nvPicPr>
          <p:cNvPr id="5" name="Picture 4">
            <a:extLst>
              <a:ext uri="{FF2B5EF4-FFF2-40B4-BE49-F238E27FC236}">
                <a16:creationId xmlns:a16="http://schemas.microsoft.com/office/drawing/2014/main" id="{B8F13A69-2251-4683-ADA2-B072E14149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1600200"/>
            <a:ext cx="5410200" cy="504299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4CB97-04CC-4DF8-8027-454750759435}"/>
              </a:ext>
            </a:extLst>
          </p:cNvPr>
          <p:cNvSpPr>
            <a:spLocks noGrp="1"/>
          </p:cNvSpPr>
          <p:nvPr>
            <p:ph type="title"/>
          </p:nvPr>
        </p:nvSpPr>
        <p:spPr/>
        <p:txBody>
          <a:bodyPr/>
          <a:lstStyle/>
          <a:p>
            <a:r>
              <a:rPr lang="en-US"/>
              <a:t>Xác định các thành phần</a:t>
            </a:r>
          </a:p>
        </p:txBody>
      </p:sp>
      <p:pic>
        <p:nvPicPr>
          <p:cNvPr id="5" name="Picture 4">
            <a:extLst>
              <a:ext uri="{FF2B5EF4-FFF2-40B4-BE49-F238E27FC236}">
                <a16:creationId xmlns:a16="http://schemas.microsoft.com/office/drawing/2014/main" id="{2BD8F8ED-F2A5-49C2-9EEF-83B5220EA4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1426770"/>
            <a:ext cx="7239000" cy="5423973"/>
          </a:xfrm>
          <a:prstGeom prst="rect">
            <a:avLst/>
          </a:prstGeom>
        </p:spPr>
      </p:pic>
    </p:spTree>
    <p:extLst>
      <p:ext uri="{BB962C8B-B14F-4D97-AF65-F5344CB8AC3E}">
        <p14:creationId xmlns:p14="http://schemas.microsoft.com/office/powerpoint/2010/main" val="2168809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a:t>Hệ thống BUS</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3" name="Picture 2" descr="A screenshot of a cell phone&#10;&#10;Description generated with very high confidence">
            <a:extLst>
              <a:ext uri="{FF2B5EF4-FFF2-40B4-BE49-F238E27FC236}">
                <a16:creationId xmlns:a16="http://schemas.microsoft.com/office/drawing/2014/main" id="{D7AB1ECB-0262-4ADE-AACC-4F1A2F074B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1217613"/>
            <a:ext cx="6629400" cy="5613400"/>
          </a:xfrm>
          <a:prstGeom prst="rect">
            <a:avLst/>
          </a:prstGeom>
        </p:spPr>
      </p:pic>
    </p:spTree>
    <p:extLst>
      <p:ext uri="{BB962C8B-B14F-4D97-AF65-F5344CB8AC3E}">
        <p14:creationId xmlns:p14="http://schemas.microsoft.com/office/powerpoint/2010/main" val="1071180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a:t>Linh kiện trên mainboard</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3" name="Picture 2" descr="A circuit board&#10;&#10;Description generated with very high confidence">
            <a:extLst>
              <a:ext uri="{FF2B5EF4-FFF2-40B4-BE49-F238E27FC236}">
                <a16:creationId xmlns:a16="http://schemas.microsoft.com/office/drawing/2014/main" id="{1FAF71D4-01A4-4D26-BC12-E872507B4F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199" y="1282052"/>
            <a:ext cx="8071957" cy="5575947"/>
          </a:xfrm>
          <a:prstGeom prst="rect">
            <a:avLst/>
          </a:prstGeom>
        </p:spPr>
      </p:pic>
    </p:spTree>
    <p:extLst>
      <p:ext uri="{BB962C8B-B14F-4D97-AF65-F5344CB8AC3E}">
        <p14:creationId xmlns:p14="http://schemas.microsoft.com/office/powerpoint/2010/main" val="2514629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dirty="0" err="1"/>
              <a:t>Các</a:t>
            </a:r>
            <a:r>
              <a:rPr lang="en-US" altLang="en-US" sz="2800" dirty="0"/>
              <a:t> </a:t>
            </a:r>
            <a:r>
              <a:rPr lang="en-US" altLang="en-US" sz="2800" dirty="0" err="1"/>
              <a:t>thành</a:t>
            </a:r>
            <a:r>
              <a:rPr lang="en-US" altLang="en-US" sz="2800" dirty="0"/>
              <a:t> </a:t>
            </a:r>
            <a:r>
              <a:rPr lang="en-US" altLang="en-US" sz="2800" dirty="0" err="1"/>
              <a:t>phần</a:t>
            </a:r>
            <a:r>
              <a:rPr lang="en-US" altLang="en-US" sz="2800" dirty="0"/>
              <a:t> </a:t>
            </a:r>
            <a:r>
              <a:rPr lang="en-US" altLang="en-US" sz="2800" dirty="0" err="1"/>
              <a:t>trong</a:t>
            </a:r>
            <a:r>
              <a:rPr lang="en-US" altLang="en-US" sz="2800" dirty="0"/>
              <a:t> </a:t>
            </a:r>
            <a:r>
              <a:rPr lang="en-US" altLang="en-US" sz="2800" dirty="0" err="1"/>
              <a:t>hạ</a:t>
            </a:r>
            <a:r>
              <a:rPr lang="en-US" altLang="en-US" sz="2800" dirty="0"/>
              <a:t> </a:t>
            </a:r>
            <a:r>
              <a:rPr lang="en-US" altLang="en-US" sz="2800" dirty="0" err="1"/>
              <a:t>tầng</a:t>
            </a:r>
            <a:r>
              <a:rPr lang="en-US" altLang="en-US" sz="2800" dirty="0"/>
              <a:t> </a:t>
            </a:r>
            <a:r>
              <a:rPr lang="en-US" altLang="en-US" sz="2800" dirty="0" err="1"/>
              <a:t>vSphere</a:t>
            </a:r>
            <a:endParaRPr lang="en-US" altLang="en-US" sz="2800" dirty="0"/>
          </a:p>
        </p:txBody>
      </p:sp>
      <p:sp>
        <p:nvSpPr>
          <p:cNvPr id="6148" name="Text Box 15"/>
          <p:cNvSpPr txBox="1">
            <a:spLocks noChangeArrowheads="1"/>
          </p:cNvSpPr>
          <p:nvPr/>
        </p:nvSpPr>
        <p:spPr bwMode="auto">
          <a:xfrm>
            <a:off x="380999" y="1636497"/>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dirty="0" err="1"/>
              <a:t>Một</a:t>
            </a:r>
            <a:r>
              <a:rPr lang="en-US" altLang="en-US" dirty="0"/>
              <a:t> </a:t>
            </a:r>
            <a:r>
              <a:rPr lang="en-US" altLang="en-US" dirty="0" err="1"/>
              <a:t>vCenter</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nhiều</a:t>
            </a:r>
            <a:r>
              <a:rPr lang="en-US" altLang="en-US" dirty="0"/>
              <a:t> Host (</a:t>
            </a:r>
            <a:r>
              <a:rPr lang="en-US" altLang="en-US" dirty="0" err="1"/>
              <a:t>ESXi</a:t>
            </a:r>
            <a:r>
              <a:rPr lang="en-US" altLang="en-US" dirty="0"/>
              <a:t>)</a:t>
            </a:r>
            <a:r>
              <a:rPr lang="vi-VN" altLang="en-US" dirty="0"/>
              <a:t> </a:t>
            </a:r>
            <a:endParaRPr lang="en-US" altLang="en-US" dirty="0"/>
          </a:p>
          <a:p>
            <a:pPr marL="342900" indent="-342900" eaLnBrk="0" hangingPunct="0">
              <a:lnSpc>
                <a:spcPct val="150000"/>
              </a:lnSpc>
              <a:buFontTx/>
              <a:buChar char="-"/>
            </a:pPr>
            <a:r>
              <a:rPr lang="en-US" altLang="en-US" dirty="0"/>
              <a:t>VI Client </a:t>
            </a:r>
            <a:r>
              <a:rPr lang="en-US" altLang="en-US" dirty="0" err="1"/>
              <a:t>xuất</a:t>
            </a:r>
            <a:r>
              <a:rPr lang="en-US" altLang="en-US" dirty="0"/>
              <a:t> </a:t>
            </a:r>
            <a:r>
              <a:rPr lang="en-US" altLang="en-US" dirty="0" err="1"/>
              <a:t>hiện</a:t>
            </a:r>
            <a:r>
              <a:rPr lang="en-US" altLang="en-US" dirty="0"/>
              <a:t> 2 </a:t>
            </a:r>
            <a:r>
              <a:rPr lang="en-US" altLang="en-US" dirty="0" err="1"/>
              <a:t>lần</a:t>
            </a:r>
            <a:r>
              <a:rPr lang="en-US" altLang="en-US" dirty="0"/>
              <a:t> </a:t>
            </a:r>
            <a:r>
              <a:rPr lang="en-US" altLang="en-US" dirty="0" err="1"/>
              <a:t>vì</a:t>
            </a:r>
            <a:r>
              <a:rPr lang="en-US" altLang="en-US" dirty="0"/>
              <a:t> </a:t>
            </a:r>
            <a:r>
              <a:rPr lang="en-US" altLang="en-US" dirty="0" err="1"/>
              <a:t>có</a:t>
            </a:r>
            <a:r>
              <a:rPr lang="en-US" altLang="en-US" dirty="0"/>
              <a:t> </a:t>
            </a:r>
            <a:r>
              <a:rPr lang="en-US" altLang="en-US" dirty="0" err="1"/>
              <a:t>thể</a:t>
            </a:r>
            <a:r>
              <a:rPr lang="en-US" altLang="en-US" dirty="0"/>
              <a:t> download </a:t>
            </a:r>
            <a:r>
              <a:rPr lang="en-US" altLang="en-US" dirty="0" err="1"/>
              <a:t>từ</a:t>
            </a:r>
            <a:r>
              <a:rPr lang="en-US" altLang="en-US" dirty="0"/>
              <a:t> </a:t>
            </a:r>
            <a:r>
              <a:rPr lang="en-US" altLang="en-US" dirty="0" err="1"/>
              <a:t>vCenter</a:t>
            </a:r>
            <a:r>
              <a:rPr lang="en-US" altLang="en-US" dirty="0"/>
              <a:t> </a:t>
            </a:r>
            <a:r>
              <a:rPr lang="en-US" altLang="en-US" dirty="0" err="1"/>
              <a:t>hoặc</a:t>
            </a:r>
            <a:r>
              <a:rPr lang="en-US" altLang="en-US" dirty="0"/>
              <a:t> </a:t>
            </a:r>
            <a:r>
              <a:rPr lang="en-US" altLang="en-US" dirty="0" err="1"/>
              <a:t>ESXi</a:t>
            </a:r>
            <a:endParaRPr lang="en-US" altLang="en-US" dirty="0"/>
          </a:p>
          <a:p>
            <a:pPr marL="342900" indent="-342900" eaLnBrk="0" hangingPunct="0">
              <a:lnSpc>
                <a:spcPct val="150000"/>
              </a:lnSpc>
              <a:buFontTx/>
              <a:buChar char="-"/>
            </a:pPr>
            <a:r>
              <a:rPr lang="en-US" altLang="en-US" dirty="0" err="1"/>
              <a:t>ESXi</a:t>
            </a:r>
            <a:r>
              <a:rPr lang="en-US" altLang="en-US" dirty="0"/>
              <a:t> </a:t>
            </a:r>
            <a:r>
              <a:rPr lang="en-US" altLang="en-US" dirty="0" err="1"/>
              <a:t>là</a:t>
            </a:r>
            <a:r>
              <a:rPr lang="en-US" altLang="en-US" dirty="0"/>
              <a:t> </a:t>
            </a:r>
            <a:r>
              <a:rPr lang="en-US" altLang="en-US" dirty="0" err="1"/>
              <a:t>lớp</a:t>
            </a:r>
            <a:r>
              <a:rPr lang="en-US" altLang="en-US" dirty="0"/>
              <a:t> </a:t>
            </a:r>
            <a:r>
              <a:rPr lang="en-US" altLang="en-US" dirty="0" err="1"/>
              <a:t>ảo</a:t>
            </a:r>
            <a:r>
              <a:rPr lang="en-US" altLang="en-US" dirty="0"/>
              <a:t> </a:t>
            </a:r>
            <a:r>
              <a:rPr lang="en-US" altLang="en-US" dirty="0" err="1"/>
              <a:t>hóa</a:t>
            </a:r>
            <a:r>
              <a:rPr lang="en-US" altLang="en-US" dirty="0"/>
              <a:t> </a:t>
            </a:r>
            <a:r>
              <a:rPr lang="en-US" altLang="en-US" dirty="0" err="1"/>
              <a:t>tài</a:t>
            </a:r>
            <a:r>
              <a:rPr lang="en-US" altLang="en-US" dirty="0"/>
              <a:t> </a:t>
            </a:r>
            <a:r>
              <a:rPr lang="en-US" altLang="en-US" dirty="0" err="1"/>
              <a:t>nguyên</a:t>
            </a:r>
            <a:r>
              <a:rPr lang="en-US" altLang="en-US" dirty="0"/>
              <a:t> CPU, RAM, Storage </a:t>
            </a:r>
            <a:r>
              <a:rPr lang="en-US" altLang="en-US" dirty="0" err="1"/>
              <a:t>và</a:t>
            </a:r>
            <a:r>
              <a:rPr lang="en-US" altLang="en-US" dirty="0"/>
              <a:t> Network </a:t>
            </a:r>
            <a:r>
              <a:rPr lang="en-US" altLang="en-US" dirty="0" err="1"/>
              <a:t>cung</a:t>
            </a:r>
            <a:r>
              <a:rPr lang="en-US" altLang="en-US" dirty="0"/>
              <a:t> </a:t>
            </a:r>
            <a:r>
              <a:rPr lang="en-US" altLang="en-US" dirty="0" err="1"/>
              <a:t>cấp</a:t>
            </a:r>
            <a:r>
              <a:rPr lang="en-US" altLang="en-US" dirty="0"/>
              <a:t> </a:t>
            </a:r>
            <a:r>
              <a:rPr lang="en-US" altLang="en-US" dirty="0" err="1"/>
              <a:t>cho</a:t>
            </a:r>
            <a:r>
              <a:rPr lang="en-US" altLang="en-US" dirty="0"/>
              <a:t> </a:t>
            </a:r>
            <a:r>
              <a:rPr lang="en-US" altLang="en-US" dirty="0" err="1"/>
              <a:t>các</a:t>
            </a:r>
            <a:r>
              <a:rPr lang="en-US" altLang="en-US" dirty="0"/>
              <a:t> VM</a:t>
            </a:r>
          </a:p>
          <a:p>
            <a:pPr marL="342900" indent="-342900" eaLnBrk="0" hangingPunct="0">
              <a:lnSpc>
                <a:spcPct val="150000"/>
              </a:lnSpc>
              <a:buFontTx/>
              <a:buChar char="-"/>
            </a:pPr>
            <a:r>
              <a:rPr lang="en-US" altLang="en-US" dirty="0" err="1"/>
              <a:t>vCenter</a:t>
            </a:r>
            <a:r>
              <a:rPr lang="en-US" altLang="en-US" dirty="0"/>
              <a:t> </a:t>
            </a:r>
            <a:r>
              <a:rPr lang="en-US" altLang="en-US" dirty="0" err="1"/>
              <a:t>là</a:t>
            </a:r>
            <a:r>
              <a:rPr lang="en-US" altLang="en-US" dirty="0"/>
              <a:t> </a:t>
            </a:r>
            <a:r>
              <a:rPr lang="en-US" altLang="en-US" dirty="0" err="1"/>
              <a:t>trung</a:t>
            </a:r>
            <a:r>
              <a:rPr lang="en-US" altLang="en-US" dirty="0"/>
              <a:t> </a:t>
            </a:r>
            <a:r>
              <a:rPr lang="en-US" altLang="en-US" dirty="0" err="1"/>
              <a:t>tâm</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các</a:t>
            </a:r>
            <a:r>
              <a:rPr lang="en-US" altLang="en-US" dirty="0"/>
              <a:t> </a:t>
            </a:r>
            <a:r>
              <a:rPr lang="en-US" altLang="en-US" dirty="0" err="1"/>
              <a:t>ESXi</a:t>
            </a:r>
            <a:r>
              <a:rPr lang="en-US" altLang="en-US" dirty="0"/>
              <a:t>, </a:t>
            </a:r>
            <a:r>
              <a:rPr lang="en-US" altLang="en-US" dirty="0" err="1"/>
              <a:t>nó</a:t>
            </a:r>
            <a:r>
              <a:rPr lang="en-US" altLang="en-US" dirty="0"/>
              <a:t> </a:t>
            </a:r>
            <a:r>
              <a:rPr lang="en-US" altLang="en-US" dirty="0" err="1"/>
              <a:t>cho</a:t>
            </a:r>
            <a:r>
              <a:rPr lang="en-US" altLang="en-US" dirty="0"/>
              <a:t> </a:t>
            </a:r>
            <a:r>
              <a:rPr lang="en-US" altLang="en-US" dirty="0" err="1"/>
              <a:t>phép</a:t>
            </a:r>
            <a:r>
              <a:rPr lang="en-US" altLang="en-US" dirty="0"/>
              <a:t> </a:t>
            </a:r>
            <a:r>
              <a:rPr lang="en-US" altLang="en-US" dirty="0" err="1"/>
              <a:t>thực</a:t>
            </a:r>
            <a:r>
              <a:rPr lang="en-US" altLang="en-US" dirty="0"/>
              <a:t> </a:t>
            </a:r>
            <a:r>
              <a:rPr lang="en-US" altLang="en-US" dirty="0" err="1"/>
              <a:t>hiện</a:t>
            </a:r>
            <a:r>
              <a:rPr lang="en-US" altLang="en-US" dirty="0"/>
              <a:t> </a:t>
            </a:r>
            <a:r>
              <a:rPr lang="en-US" altLang="en-US" dirty="0" err="1"/>
              <a:t>các</a:t>
            </a:r>
            <a:r>
              <a:rPr lang="en-US" altLang="en-US" dirty="0"/>
              <a:t> </a:t>
            </a:r>
            <a:r>
              <a:rPr lang="en-US" altLang="en-US" dirty="0" err="1"/>
              <a:t>tính</a:t>
            </a:r>
            <a:r>
              <a:rPr lang="en-US" altLang="en-US" dirty="0"/>
              <a:t> </a:t>
            </a:r>
            <a:r>
              <a:rPr lang="en-US" altLang="en-US" dirty="0" err="1"/>
              <a:t>năng</a:t>
            </a:r>
            <a:r>
              <a:rPr lang="en-US" altLang="en-US" dirty="0"/>
              <a:t> </a:t>
            </a:r>
            <a:r>
              <a:rPr lang="en-US" altLang="en-US" dirty="0" err="1"/>
              <a:t>mở</a:t>
            </a:r>
            <a:r>
              <a:rPr lang="en-US" altLang="en-US" dirty="0"/>
              <a:t> </a:t>
            </a:r>
            <a:r>
              <a:rPr lang="en-US" altLang="en-US" dirty="0" err="1"/>
              <a:t>rộng</a:t>
            </a:r>
            <a:r>
              <a:rPr lang="en-US" altLang="en-US" dirty="0"/>
              <a:t> </a:t>
            </a:r>
            <a:r>
              <a:rPr lang="en-US" altLang="en-US" dirty="0" err="1"/>
              <a:t>như</a:t>
            </a:r>
            <a:r>
              <a:rPr lang="en-US" altLang="en-US" dirty="0"/>
              <a:t> DRS, HA, </a:t>
            </a:r>
            <a:r>
              <a:rPr lang="en-US" altLang="en-US" dirty="0" err="1"/>
              <a:t>vMotion</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14629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715000" cy="563563"/>
          </a:xfrm>
        </p:spPr>
        <p:txBody>
          <a:bodyPr/>
          <a:lstStyle/>
          <a:p>
            <a:pPr eaLnBrk="1" hangingPunct="1"/>
            <a:r>
              <a:rPr lang="en-US" altLang="en-US" sz="2800" dirty="0" err="1"/>
              <a:t>Kiểm</a:t>
            </a:r>
            <a:r>
              <a:rPr lang="en-US" altLang="en-US" sz="2800" dirty="0"/>
              <a:t> </a:t>
            </a:r>
            <a:r>
              <a:rPr lang="en-US" altLang="en-US" sz="2800" dirty="0" err="1"/>
              <a:t>tra</a:t>
            </a:r>
            <a:r>
              <a:rPr lang="en-US" altLang="en-US" sz="2800" dirty="0"/>
              <a:t> 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6935788" cy="5042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867400" cy="563563"/>
          </a:xfrm>
        </p:spPr>
        <p:txBody>
          <a:bodyPr/>
          <a:lstStyle/>
          <a:p>
            <a:pPr eaLnBrk="1" hangingPunct="1"/>
            <a:r>
              <a:rPr lang="en-US" altLang="en-US" sz="2800" dirty="0"/>
              <a:t>CPU Intel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công</a:t>
            </a:r>
            <a:r>
              <a:rPr lang="en-US" altLang="en-US" sz="2800" dirty="0"/>
              <a:t> </a:t>
            </a:r>
            <a:r>
              <a:rPr lang="en-US" altLang="en-US" sz="2800" dirty="0" err="1"/>
              <a:t>nghệ</a:t>
            </a:r>
            <a:r>
              <a:rPr lang="en-US" altLang="en-US" sz="2800" dirty="0"/>
              <a:t> VT-x</a:t>
            </a:r>
          </a:p>
        </p:txBody>
      </p:sp>
      <p:sp>
        <p:nvSpPr>
          <p:cNvPr id="6148" name="Text Box 15"/>
          <p:cNvSpPr txBox="1">
            <a:spLocks noChangeArrowheads="1"/>
          </p:cNvSpPr>
          <p:nvPr/>
        </p:nvSpPr>
        <p:spPr bwMode="auto">
          <a:xfrm>
            <a:off x="531812" y="4601704"/>
            <a:ext cx="8577263" cy="195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hầu hết các CPU Sandy Bridge và Ivy Bridge ra mắt gần đây đều hỗ trợ chức năng ảo hóa VT-x từ Intel</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171" y="1433312"/>
            <a:ext cx="7297813" cy="316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105400" cy="563563"/>
          </a:xfrm>
        </p:spPr>
        <p:txBody>
          <a:bodyPr/>
          <a:lstStyle/>
          <a:p>
            <a:pPr eaLnBrk="1" hangingPunct="1"/>
            <a:r>
              <a:rPr lang="en-US" altLang="en-US" sz="2800" dirty="0" err="1"/>
              <a:t>Kỹ</a:t>
            </a:r>
            <a:r>
              <a:rPr lang="en-US" altLang="en-US" sz="2800" dirty="0"/>
              <a:t> </a:t>
            </a:r>
            <a:r>
              <a:rPr lang="en-US" altLang="en-US" sz="2800" dirty="0" err="1"/>
              <a:t>thuật</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hãng</a:t>
            </a:r>
            <a:r>
              <a:rPr lang="en-US" altLang="en-US" sz="2800" dirty="0"/>
              <a:t>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822" y="1740784"/>
            <a:ext cx="8803952" cy="427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172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chip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09750"/>
            <a:ext cx="8551657"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934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Windows 10</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775" y="1295400"/>
            <a:ext cx="7760825" cy="555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8463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82384" y="3886200"/>
            <a:ext cx="857726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sz="2400" dirty="0"/>
              <a:t>VT có những tập lệnh phụ có tên gọi Virtual Machine Extension hoặc VMX.</a:t>
            </a:r>
            <a:r>
              <a:rPr lang="en-US" altLang="en-US" sz="2400" dirty="0"/>
              <a:t> </a:t>
            </a:r>
            <a:r>
              <a:rPr lang="vi-VN" altLang="en-US" sz="2400" dirty="0"/>
              <a:t>VMX có 10 lệnh mới chuyên dùng cho ảo hóa trong CPU bao gồm: VMPTRLD, VMPTRST, VMCLEAR, VMREAD, VMWRITE, VMCALL</a:t>
            </a:r>
            <a:r>
              <a:rPr lang="en-US" altLang="en-US" sz="2400" dirty="0"/>
              <a:t>, </a:t>
            </a:r>
            <a:r>
              <a:rPr lang="vi-VN" altLang="en-US" sz="2400" dirty="0"/>
              <a:t>VMLAUNCH , VMRESUME, VMXOFF và VMXON</a:t>
            </a:r>
            <a:endParaRPr lang="en-US" altLang="en-US" sz="24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41420"/>
            <a:ext cx="8380035" cy="2120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019800" cy="563563"/>
          </a:xfrm>
        </p:spPr>
        <p:txBody>
          <a:bodyPr/>
          <a:lstStyle/>
          <a:p>
            <a:pPr eaLnBrk="1" hangingPunct="1"/>
            <a:r>
              <a:rPr lang="vi-VN" altLang="en-US" sz="2800" dirty="0"/>
              <a:t>Hoạt động của công nghệ ảo 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676400"/>
            <a:ext cx="8730495"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25425" y="1524000"/>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Những bộ vi xử lí  mới đều có mở rộng gọi là EPT ( Extended Page Tables ), cho phép mỗi Guest có bảng trang riêng của mình để theo dõi địa chỉ bộ nhớ. Không có phần mở rộng này, VMM phải thoát khỏi máy ảo để thực hiện việc dịch địa chỉ bộ nhớ. Việc Thoát và Quay trở lại sẽ làm giảm hiệu suất làm việc. Như vậy EPT sẽ tăng hiệu suất làm việc của hệ thống  ảo.</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66832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812" y="1676400"/>
            <a:ext cx="8078788" cy="471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832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524000"/>
            <a:ext cx="62865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713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1901825"/>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title"/>
          </p:nvPr>
        </p:nvSpPr>
        <p:spPr/>
        <p:txBody>
          <a:bodyPr/>
          <a:lstStyle/>
          <a:p>
            <a:pPr eaLnBrk="1" hangingPunct="1"/>
            <a:r>
              <a:rPr lang="en-US" altLang="en-US"/>
              <a:t>Câu hỏi</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2327</TotalTime>
  <Words>372</Words>
  <Application>Microsoft Office PowerPoint</Application>
  <PresentationFormat>On-screen Show (4:3)</PresentationFormat>
  <Paragraphs>51</Paragraphs>
  <Slides>18</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2" baseType="lpstr">
      <vt:lpstr>Arial</vt:lpstr>
      <vt:lpstr>Wingdings</vt:lpstr>
      <vt:lpstr>Default Design</vt:lpstr>
      <vt:lpstr>Image</vt:lpstr>
      <vt:lpstr>SỬA CHỮA MAINBOARD</vt:lpstr>
      <vt:lpstr>Quản lý CPU</vt:lpstr>
      <vt:lpstr>Bài 1: Các thành phần cơ bản</vt:lpstr>
      <vt:lpstr>Xác định các thành phần</vt:lpstr>
      <vt:lpstr>Hệ thống BUS</vt:lpstr>
      <vt:lpstr>Linh kiện trên mainboard</vt:lpstr>
      <vt:lpstr>Các thành phần trong hạ tầng vSphere</vt:lpstr>
      <vt:lpstr>Kiểm tra CPU hỗ trợ ảo hóa</vt:lpstr>
      <vt:lpstr>CPU Intel hỗ trợ công nghệ VT-x</vt:lpstr>
      <vt:lpstr>Kỹ thuật ảo hóa hãng Intel</vt:lpstr>
      <vt:lpstr>Bật tính năng ảo hóa trên chip Intel</vt:lpstr>
      <vt:lpstr>Bật tính năng ảo hóa trên Windows 10</vt:lpstr>
      <vt:lpstr>CPU hỗ trợ ảo hóa</vt:lpstr>
      <vt:lpstr>Hoạt động của công nghệ ảo hóa</vt:lpstr>
      <vt:lpstr>CPU hỗ trợ ảo hóa</vt:lpstr>
      <vt:lpstr>Ảo hóa CPU</vt:lpstr>
      <vt:lpstr>Ảo hóa CPU</vt:lpstr>
      <vt:lpstr>Câu hỏi</vt:lpstr>
    </vt:vector>
  </TitlesOfParts>
  <Company>Guilddesign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don sky</cp:lastModifiedBy>
  <cp:revision>172</cp:revision>
  <dcterms:created xsi:type="dcterms:W3CDTF">2004-07-21T02:43:03Z</dcterms:created>
  <dcterms:modified xsi:type="dcterms:W3CDTF">2018-11-08T03:00:34Z</dcterms:modified>
</cp:coreProperties>
</file>